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8d794641301a.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8d7961bd1efe.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8d79473de7d3.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8d79313ef22f.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8d791b8e04eb.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8d798e4ee6f.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8d796de1bdf8.png"/>
<Relationship Id="rId3" Type="http://schemas.openxmlformats.org/officeDocument/2006/relationships/image" Target="../media/file8d797f7f1d23.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8d7972522639.png"/>
<Relationship Id="rId3" Type="http://schemas.openxmlformats.org/officeDocument/2006/relationships/image" Target="../media/file8d796f4ba2d1.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8d794eae806c.png"/>
<Relationship Id="rId3" Type="http://schemas.openxmlformats.org/officeDocument/2006/relationships/image" Target="../media/file8d7922715acf.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8d794000ddb3.png"/>
<Relationship Id="rId3" Type="http://schemas.openxmlformats.org/officeDocument/2006/relationships/image" Target="../media/file8d7978db3398.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8d797f187e24.png"/>
<Relationship Id="rId3" Type="http://schemas.openxmlformats.org/officeDocument/2006/relationships/image" Target="../media/file8d792101aeac.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8d797572af21.png"/>
<Relationship Id="rId3" Type="http://schemas.openxmlformats.org/officeDocument/2006/relationships/image" Target="../media/file8d793c47dbc4.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8d7911ad3fc7.png"/>
<Relationship Id="rId3" Type="http://schemas.openxmlformats.org/officeDocument/2006/relationships/image" Target="../media/file8d795362ae2.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8d7927395e1a.png"/>
<Relationship Id="rId3" Type="http://schemas.openxmlformats.org/officeDocument/2006/relationships/image" Target="../media/file8d7927511114.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8d793c6b4b0d.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8d79280c6178.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8d7944d321d2.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8d79151854b.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8d79f05ff9a.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8d7952cfdf2a.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8d794d4468df.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21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21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21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21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8th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249,583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28,765.9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17,117,061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30,268.8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2,732,030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29,640.4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21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21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16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9,682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1,115.9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441,094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780.0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92,871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1,007.6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21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21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17,732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27,625.5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44,360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27,531.8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31,801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26,171.9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37,686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33,506.4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40,429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27,791.2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45,795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30,100.2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157th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31,780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28,701.2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249,583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28,765.9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2,732,030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29,640.4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17,117,061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30,268.8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21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21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16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1,129.5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1,046.4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1,023.8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988.7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1,577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1,084.0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1,980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1,301.4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1,226.4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9,682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1,115.9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441,094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780.0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92,871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1,007.6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21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21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21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21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21 March 2022</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21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21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21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21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21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21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21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21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21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21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21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tentacle</cp:lastModifiedBy>
  <cp:revision>82</cp:revision>
  <dcterms:created xsi:type="dcterms:W3CDTF">2020-07-05T12:47:38Z</dcterms:created>
  <dcterms:modified xsi:type="dcterms:W3CDTF">2022-03-21T18:30:50Z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